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6"/>
  </p:notesMasterIdLst>
  <p:sldIdLst>
    <p:sldId id="256" r:id="rId3"/>
    <p:sldId id="257" r:id="rId4"/>
    <p:sldId id="258" r:id="rId5"/>
    <p:sldId id="261" r:id="rId6"/>
    <p:sldId id="262" r:id="rId7"/>
    <p:sldId id="266" r:id="rId8"/>
    <p:sldId id="267" r:id="rId9"/>
    <p:sldId id="268" r:id="rId10"/>
    <p:sldId id="269" r:id="rId11"/>
    <p:sldId id="263" r:id="rId12"/>
    <p:sldId id="270" r:id="rId13"/>
    <p:sldId id="264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19"/>
  </p:normalViewPr>
  <p:slideViewPr>
    <p:cSldViewPr snapToGrid="0" snapToObjects="1">
      <p:cViewPr varScale="1">
        <p:scale>
          <a:sx n="128" d="100"/>
          <a:sy n="128" d="100"/>
        </p:scale>
        <p:origin x="14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595D9-17D1-AE4E-9005-BF571A8655BD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766BF-9D8B-354E-B71F-7EBD9F63A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02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766BF-9D8B-354E-B71F-7EBD9F63AB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9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81" y="6244982"/>
            <a:ext cx="2057400" cy="365125"/>
          </a:xfrm>
        </p:spPr>
        <p:txBody>
          <a:bodyPr/>
          <a:lstStyle/>
          <a:p>
            <a:fld id="{CCCCE547-CD5F-FE4E-9410-E8C301433F3D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244982"/>
            <a:ext cx="2057400" cy="365125"/>
          </a:xfrm>
        </p:spPr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39C166-2D6D-4472-BD2A-84AC66866A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2775" y="76200"/>
            <a:ext cx="2181225" cy="15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75" y="952500"/>
            <a:ext cx="7848600" cy="2557463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885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565031"/>
            <a:ext cx="2949178" cy="803030"/>
          </a:xfrm>
        </p:spPr>
        <p:txBody>
          <a:bodyPr anchor="b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565031"/>
            <a:ext cx="4629150" cy="4296020"/>
          </a:xfrm>
          <a:noFill/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491154"/>
            <a:ext cx="2949178" cy="33778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75F8B-2A68-7348-8556-D6503424ED23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3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CA4C-802C-2349-901A-DDF38BEE0FE1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9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5706" y="1652952"/>
            <a:ext cx="1971675" cy="4524010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652953"/>
            <a:ext cx="6164873" cy="452400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70E0-EA7A-584E-9A8C-36F848DD2E04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4D41-ADF8-3724-E477-0CFA23D6D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7026E-97F7-484A-9B18-59E977F4C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613DC-F9B0-6F0C-A12D-ABB6C43F1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BA965-7351-CF43-DEE1-D69F8D27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F9B7-A784-0CB4-1658-CCDBAEEB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162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8AA4-87A4-2076-C8FC-263E7BE5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ADF19-867C-4DD5-D5C8-AED8757CF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83676-5052-5B5A-12FF-D66F4120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D4385-41EE-775A-D109-E86DF997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8B121-6D97-C091-DDE1-99F604D6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9106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5493-F81D-8FF1-E7C0-8BAAD2BC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1E2B3-6FD8-A601-7C81-F8699EDE6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F01A9-3A3B-C49B-8D15-9F3C792F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8631-3C3E-81BF-53EC-EDE844BB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41E6D-1411-0128-F3AC-58628A36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996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1738-26CE-ABFF-10B6-6647CB7F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21-F055-3719-6A8B-55963C383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03E00-6EC2-8AB3-2416-E3A957F06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9395-CC3D-E2A2-1EFA-114F84FB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0361C-FA91-0D6C-22A0-DB3CD886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246F4-B4C0-0D5C-3905-6E713F03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4755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7A06-A96F-F80A-BB5E-D8BAB03E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866EE-9271-8CA8-5D1C-287D70303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FA008-6F73-030B-12B1-F7BFB543B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FEA-0B09-7B48-17BF-C6AF65222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92AE4-0590-0740-E361-1BBE43A80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384E9-5A71-65D7-A066-58AE7241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945B52-676E-926E-31B5-ECC9F87B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DE06A-2499-BB6C-915E-E502A251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0796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556A-4E37-6C04-3A06-B22428FB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0D942-1058-85ED-D42B-044825123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266E4-2F6B-29F5-B1A7-A0A11C52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62B46-E744-3B12-4559-46A4D8F1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9746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43B50-FF4D-8922-5962-C73A4FA92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84F2C-610D-AB34-1BC5-3507545C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634F8-A277-C8EC-B3B8-2148BBBF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399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D126-ADCC-4628-A588-FA24DA70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24915-01B2-4BBC-9813-DF3AC26E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0275-9735-8D48-A4F7-4B722041E22B}" type="datetime1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28612-6FFF-4267-889A-C3D668D9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B30C1-CE6B-417E-925A-806FF502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7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5F72-686A-C6BC-002C-7298B52CE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0148-3C30-188F-A0AF-D80AC7A5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3A8AD-8FF2-7E92-2C27-07F29A2A0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7E021-F9E1-7E27-D5B4-1A78D6D83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244F1-A353-FDA7-4CCC-9464E619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E28C-4BEA-407E-A22C-29A40A58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6971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5AB7-72D5-CF30-1B03-D4C20044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81DC2C-E274-9551-F8E4-97C12CBDD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AB5AD-59D0-4748-5C82-3827D9BA7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BC177-394F-D4D2-609B-4E9D43BA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05EC5-DBC1-940E-119D-C6027396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9C0F8-C5BD-2166-ABED-55D041FE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1332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F8F1-15F5-F817-2F9F-23CE5C2F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C61AF-F9F6-7ED2-4B34-7429C2724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D23D-6DA9-5853-CA87-D0BDFF7E3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C0A12-8CAE-588F-4563-9F4BE972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ABC06-05F1-0032-5165-DFFF4D28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82786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4EE8D-C813-2F0A-A25D-67ED673CB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750438-8D13-EC4B-2DB6-B198196A5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524FB-0925-FB91-91EB-8D2AE2BC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03E5F-9630-85B3-4C07-E4389DB9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4BCD1-998B-9462-88AB-AD663D1D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79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68A2F-68F5-CB43-A185-DE86886D23B9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7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57B5-BC93-AE46-9517-7143CFC6EB83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4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C449-89B1-E242-97AB-AE36EF8508B9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9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2046"/>
            <a:ext cx="7977279" cy="1115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7DF5-5C7D-0741-9DE4-1610A6ECD20B}" type="datetime1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9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D08E-61A3-D343-9E65-14E7255CD38A}" type="datetime1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2CE7-1FF8-7D4A-820B-CFF902F3610F}" type="datetime1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4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65030"/>
            <a:ext cx="2949178" cy="973015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565030"/>
            <a:ext cx="4629150" cy="42960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637692"/>
            <a:ext cx="2949178" cy="323129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4B0C5-E22B-F940-B369-6BB9609A4EDF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48604"/>
            <a:ext cx="6168520" cy="12434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112BD-5968-1F4D-B1E4-B6CB3D5BDAF2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77278-7687-3448-A6B0-227CFE0C97B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77845-9B08-4D10-A9B0-E4FF1606A63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149493" y="676272"/>
            <a:ext cx="1822862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55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Proxima Nova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Proxima Nova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Proxima Nova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roxima Nova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Proxima Nova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9B6F6-26AB-D73E-80F2-4F9F2AF8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93E63-A340-7DA5-D378-0F26ED8CE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D1246-CEE5-3C33-D9E7-A8C6B9193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676A7-79E5-4E0F-A270-EF421B83E6DC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DC475-87C0-C276-0B52-B337AB2EE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3D4FB-D5CD-9807-9234-3FF58A9F0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30A8F-6F04-48BB-A7C3-E1AF6D2A0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548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C4E5DC-F785-3C44-8D74-72C83B990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51" y="101424"/>
            <a:ext cx="8917497" cy="1333849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/>
              <a:t>4483/8995 CAPSTONE PROJECT</a:t>
            </a:r>
            <a:br>
              <a:rPr lang="en-US" sz="3600" dirty="0"/>
            </a:br>
            <a:r>
              <a:rPr lang="en-US" sz="3600" dirty="0"/>
              <a:t>PRESENTATION</a:t>
            </a:r>
            <a:endParaRPr lang="en-US" sz="5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103FB4D-68CC-6D49-9F8F-3A82CADE9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389" y="4055418"/>
            <a:ext cx="7886700" cy="1500187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 err="1"/>
              <a:t>JiahaoHu</a:t>
            </a:r>
            <a:r>
              <a:rPr lang="en-US" dirty="0"/>
              <a:t>/IDs: u3232682</a:t>
            </a:r>
          </a:p>
          <a:p>
            <a:r>
              <a:rPr lang="en-US" dirty="0"/>
              <a:t>TUTORIAL GROUP – WEEK DAY/TIME: Wednesday</a:t>
            </a:r>
            <a:r>
              <a:rPr lang="zh-CN" altLang="en-US" dirty="0"/>
              <a:t> </a:t>
            </a:r>
            <a:r>
              <a:rPr lang="en-US" altLang="zh-CN" dirty="0"/>
              <a:t>9:30am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261A9-6DF5-F024-FD50-B0BF105AC34E}"/>
              </a:ext>
            </a:extLst>
          </p:cNvPr>
          <p:cNvSpPr txBox="1">
            <a:spLocks/>
          </p:cNvSpPr>
          <p:nvPr/>
        </p:nvSpPr>
        <p:spPr>
          <a:xfrm>
            <a:off x="499451" y="2256014"/>
            <a:ext cx="7886700" cy="1728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600" dirty="0"/>
              <a:t>Fifty States car License Plates dataset</a:t>
            </a:r>
          </a:p>
        </p:txBody>
      </p:sp>
    </p:spTree>
    <p:extLst>
      <p:ext uri="{BB962C8B-B14F-4D97-AF65-F5344CB8AC3E}">
        <p14:creationId xmlns:p14="http://schemas.microsoft.com/office/powerpoint/2010/main" val="165096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8604"/>
            <a:ext cx="6168520" cy="1243418"/>
          </a:xfrm>
        </p:spPr>
        <p:txBody>
          <a:bodyPr anchor="b">
            <a:normAutofit/>
          </a:bodyPr>
          <a:lstStyle/>
          <a:p>
            <a:r>
              <a:rPr lang="en-US" dirty="0"/>
              <a:t>4. PDA Outcomes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BF41078-F088-49B3-A1AF-878989F41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958009"/>
            <a:ext cx="2949437" cy="4218954"/>
          </a:xfrm>
        </p:spPr>
        <p:txBody>
          <a:bodyPr>
            <a:normAutofit/>
          </a:bodyPr>
          <a:lstStyle/>
          <a:p>
            <a:r>
              <a:rPr lang="en-US" sz="2600" dirty="0"/>
              <a:t>Only</a:t>
            </a:r>
            <a:r>
              <a:rPr lang="zh-CN" altLang="en-US" sz="2600" dirty="0"/>
              <a:t> </a:t>
            </a:r>
            <a:r>
              <a:rPr lang="en-US" altLang="zh-CN" sz="2600" dirty="0"/>
              <a:t>one</a:t>
            </a:r>
            <a:r>
              <a:rPr lang="zh-CN" altLang="en-US" sz="2600" dirty="0"/>
              <a:t> </a:t>
            </a:r>
            <a:r>
              <a:rPr lang="en-US" altLang="zh-CN" sz="2600" dirty="0"/>
              <a:t>class</a:t>
            </a:r>
          </a:p>
          <a:p>
            <a:r>
              <a:rPr lang="en-US" altLang="zh-CN" sz="2600" dirty="0"/>
              <a:t>48</a:t>
            </a:r>
            <a:r>
              <a:rPr lang="zh-CN" altLang="en-US" sz="2600" dirty="0"/>
              <a:t> </a:t>
            </a:r>
            <a:r>
              <a:rPr lang="en-US" altLang="zh-CN" sz="2600" dirty="0"/>
              <a:t>pictures</a:t>
            </a:r>
            <a:r>
              <a:rPr lang="zh-CN" altLang="en-US" sz="2600" dirty="0"/>
              <a:t> </a:t>
            </a:r>
            <a:r>
              <a:rPr lang="en-US" altLang="zh-CN" sz="2600" dirty="0"/>
              <a:t>for</a:t>
            </a:r>
            <a:r>
              <a:rPr lang="zh-CN" altLang="en-US" sz="2600" dirty="0"/>
              <a:t> </a:t>
            </a:r>
            <a:r>
              <a:rPr lang="en-US" altLang="zh-CN" sz="2600" dirty="0"/>
              <a:t>training,</a:t>
            </a:r>
            <a:r>
              <a:rPr lang="zh-CN" altLang="en-US" sz="2600" dirty="0"/>
              <a:t> </a:t>
            </a:r>
            <a:r>
              <a:rPr lang="en-US" altLang="zh-CN" sz="2600" dirty="0"/>
              <a:t>5</a:t>
            </a:r>
            <a:r>
              <a:rPr lang="zh-CN" altLang="en-US" sz="2600" dirty="0"/>
              <a:t> </a:t>
            </a:r>
            <a:r>
              <a:rPr lang="en-US" altLang="zh-CN" sz="2600" dirty="0"/>
              <a:t>picture</a:t>
            </a:r>
            <a:r>
              <a:rPr lang="zh-CN" altLang="en-US" sz="2600" dirty="0"/>
              <a:t> </a:t>
            </a:r>
            <a:r>
              <a:rPr lang="en-US" altLang="zh-CN" sz="2600" dirty="0"/>
              <a:t>for</a:t>
            </a:r>
            <a:r>
              <a:rPr lang="zh-CN" altLang="en-US" sz="2600" dirty="0"/>
              <a:t> </a:t>
            </a:r>
            <a:r>
              <a:rPr lang="en-US" altLang="zh-CN" sz="2600" dirty="0"/>
              <a:t>testing.</a:t>
            </a:r>
          </a:p>
          <a:p>
            <a:r>
              <a:rPr lang="en-US" altLang="zh-CN" sz="2600" dirty="0"/>
              <a:t>8</a:t>
            </a:r>
            <a:r>
              <a:rPr lang="zh-CN" altLang="en-US" sz="2600" dirty="0"/>
              <a:t> </a:t>
            </a:r>
            <a:r>
              <a:rPr lang="en-US" altLang="zh-CN" sz="2600" dirty="0"/>
              <a:t>pictures</a:t>
            </a:r>
            <a:r>
              <a:rPr lang="zh-CN" altLang="en-US" sz="2600" dirty="0"/>
              <a:t> </a:t>
            </a:r>
            <a:r>
              <a:rPr lang="en-US" altLang="zh-CN" sz="2600" dirty="0"/>
              <a:t>have</a:t>
            </a:r>
            <a:r>
              <a:rPr lang="zh-CN" altLang="en-US" sz="2600" dirty="0"/>
              <a:t> </a:t>
            </a:r>
            <a:r>
              <a:rPr lang="en-US" altLang="zh-CN" sz="2600" dirty="0"/>
              <a:t>been</a:t>
            </a:r>
            <a:r>
              <a:rPr lang="zh-CN" altLang="en-US" sz="2600" dirty="0"/>
              <a:t> </a:t>
            </a:r>
            <a:r>
              <a:rPr lang="en-US" altLang="zh-CN" sz="2600" dirty="0"/>
              <a:t>chosen</a:t>
            </a:r>
            <a:r>
              <a:rPr lang="zh-CN" altLang="en-US" sz="2600" dirty="0"/>
              <a:t> </a:t>
            </a:r>
            <a:r>
              <a:rPr lang="en-US" altLang="zh-CN" sz="2600" dirty="0"/>
              <a:t>as</a:t>
            </a:r>
            <a:r>
              <a:rPr lang="zh-CN" altLang="en-US" sz="2600" dirty="0"/>
              <a:t> </a:t>
            </a:r>
            <a:r>
              <a:rPr lang="en-US" altLang="zh-CN" sz="2600" dirty="0"/>
              <a:t>test</a:t>
            </a:r>
            <a:r>
              <a:rPr lang="zh-CN" altLang="en-US" sz="2600" dirty="0"/>
              <a:t> </a:t>
            </a:r>
            <a:r>
              <a:rPr lang="en-US" altLang="zh-CN" sz="2600" dirty="0"/>
              <a:t>samples</a:t>
            </a:r>
          </a:p>
          <a:p>
            <a:r>
              <a:rPr lang="en-US" altLang="zh-CN" sz="2600" dirty="0"/>
              <a:t>Accuracy</a:t>
            </a:r>
            <a:r>
              <a:rPr lang="zh-CN" altLang="en-US" sz="2600" dirty="0"/>
              <a:t> </a:t>
            </a:r>
            <a:r>
              <a:rPr lang="en-US" altLang="zh-CN" sz="2600" dirty="0"/>
              <a:t>is</a:t>
            </a:r>
            <a:r>
              <a:rPr lang="zh-CN" altLang="en-US" sz="2600" dirty="0"/>
              <a:t> </a:t>
            </a:r>
            <a:r>
              <a:rPr lang="en-US" altLang="zh-CN" sz="2600" dirty="0"/>
              <a:t>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30A48E-153E-08A2-069A-F02747978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87" y="2133961"/>
            <a:ext cx="5352319" cy="3867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5281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8604"/>
            <a:ext cx="6168520" cy="1243418"/>
          </a:xfrm>
        </p:spPr>
        <p:txBody>
          <a:bodyPr anchor="b">
            <a:normAutofit/>
          </a:bodyPr>
          <a:lstStyle/>
          <a:p>
            <a:r>
              <a:rPr lang="en-US" dirty="0"/>
              <a:t>4. PDA (Predictive Data Analysis) Outcomes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BF41078-F088-49B3-A1AF-878989F41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176669"/>
            <a:ext cx="2353089" cy="4000293"/>
          </a:xfrm>
        </p:spPr>
        <p:txBody>
          <a:bodyPr>
            <a:normAutofit/>
          </a:bodyPr>
          <a:lstStyle/>
          <a:p>
            <a:r>
              <a:rPr lang="en-US" altLang="zh-CN" sz="2600" dirty="0"/>
              <a:t>Uploaded</a:t>
            </a:r>
            <a:r>
              <a:rPr lang="zh-CN" altLang="en-US" sz="2600" dirty="0"/>
              <a:t> </a:t>
            </a:r>
            <a:r>
              <a:rPr lang="en-US" altLang="zh-CN" sz="2600" dirty="0"/>
              <a:t>a</a:t>
            </a:r>
            <a:r>
              <a:rPr lang="zh-CN" altLang="en-US" sz="2600" dirty="0"/>
              <a:t> </a:t>
            </a:r>
            <a:r>
              <a:rPr lang="en-US" altLang="zh-CN" sz="2600" dirty="0"/>
              <a:t>car</a:t>
            </a:r>
            <a:r>
              <a:rPr lang="zh-CN" altLang="en-US" sz="2600" dirty="0"/>
              <a:t> </a:t>
            </a:r>
            <a:r>
              <a:rPr lang="en-US" altLang="zh-CN" sz="2600" dirty="0"/>
              <a:t>plate,</a:t>
            </a:r>
            <a:r>
              <a:rPr lang="zh-CN" altLang="en-US" sz="2600" dirty="0"/>
              <a:t> </a:t>
            </a:r>
            <a:r>
              <a:rPr lang="en-US" altLang="zh-CN" sz="2600" dirty="0"/>
              <a:t>the</a:t>
            </a:r>
            <a:r>
              <a:rPr lang="zh-CN" altLang="en-US" sz="2600" dirty="0"/>
              <a:t> </a:t>
            </a:r>
            <a:r>
              <a:rPr lang="en-US" altLang="zh-CN" sz="2600" dirty="0"/>
              <a:t>output</a:t>
            </a:r>
            <a:r>
              <a:rPr lang="zh-CN" altLang="en-US" sz="2600" dirty="0"/>
              <a:t> </a:t>
            </a:r>
            <a:r>
              <a:rPr lang="en-US" altLang="zh-CN" sz="2600" dirty="0"/>
              <a:t>is</a:t>
            </a:r>
            <a:r>
              <a:rPr lang="zh-CN" altLang="en-US" sz="2600" dirty="0"/>
              <a:t> </a:t>
            </a:r>
            <a:r>
              <a:rPr lang="en-US" altLang="zh-CN" sz="2600" dirty="0"/>
              <a:t>100%</a:t>
            </a:r>
            <a:endParaRPr lang="en-US" sz="2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822635-777C-501C-ED83-AA6691A3C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457" y="2256182"/>
            <a:ext cx="5533611" cy="34170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985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8604"/>
            <a:ext cx="6168520" cy="1243418"/>
          </a:xfrm>
        </p:spPr>
        <p:txBody>
          <a:bodyPr anchor="b">
            <a:normAutofit/>
          </a:bodyPr>
          <a:lstStyle/>
          <a:p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5. </a:t>
            </a:r>
            <a:r>
              <a:rPr lang="en-AU" sz="1600" dirty="0"/>
              <a:t>Implementation and Deployment (</a:t>
            </a:r>
            <a:r>
              <a:rPr lang="en-AU" sz="1600" dirty="0" err="1"/>
              <a:t>TkInter</a:t>
            </a:r>
            <a:r>
              <a:rPr lang="en-AU" sz="1600" dirty="0"/>
              <a:t>/Flask/</a:t>
            </a:r>
            <a:r>
              <a:rPr lang="en-AU" sz="1600" dirty="0" err="1"/>
              <a:t>Streamlit</a:t>
            </a:r>
            <a:r>
              <a:rPr lang="en-AU" sz="1600" dirty="0"/>
              <a:t>) Plan and Status Update</a:t>
            </a:r>
            <a:endParaRPr lang="en-US" sz="1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BF41078-F088-49B3-A1AF-878989F41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Deploying buttons and result boxes using </a:t>
            </a:r>
            <a:r>
              <a:rPr lang="en-US" sz="2600" dirty="0" err="1"/>
              <a:t>Tkinter</a:t>
            </a:r>
            <a:endParaRPr lang="en-US" sz="2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EF1BFB-3AF6-ED7D-0EC6-3435F0AB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83" y="1825625"/>
            <a:ext cx="3850934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36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8604"/>
            <a:ext cx="6315488" cy="1243418"/>
          </a:xfrm>
        </p:spPr>
        <p:txBody>
          <a:bodyPr/>
          <a:lstStyle/>
          <a:p>
            <a:r>
              <a:rPr lang="en-US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41078-F088-49B3-A1AF-878989F4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/>
              <a:t>Introduction / Problem Statement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Dataset Details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EDA Outcomes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PDA Outcomes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Implementation and Deployment </a:t>
            </a:r>
            <a:r>
              <a:rPr lang="en-US" dirty="0" err="1"/>
              <a:t>TkInter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1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8604"/>
            <a:ext cx="6315488" cy="1243418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dirty="0"/>
              <a:t>Introduction / 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41078-F088-49B3-A1AF-878989F4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1: How to display images?</a:t>
            </a:r>
          </a:p>
          <a:p>
            <a:r>
              <a:rPr lang="en-US" dirty="0"/>
              <a:t>Question 2: How the pictures will be look like after rotating and flipping?</a:t>
            </a:r>
          </a:p>
          <a:p>
            <a:r>
              <a:rPr lang="en-US" dirty="0"/>
              <a:t>Question 3: How can you find the minimum or maximum values in an image matrix</a:t>
            </a:r>
          </a:p>
          <a:p>
            <a:r>
              <a:rPr lang="en-US" dirty="0"/>
              <a:t>Question 4: How to convert a color image into a grayscale image?</a:t>
            </a:r>
          </a:p>
          <a:p>
            <a:r>
              <a:rPr lang="en-US" dirty="0"/>
              <a:t>Question 5: How to show the Gradient Image and </a:t>
            </a:r>
            <a:r>
              <a:rPr lang="en-US"/>
              <a:t>histogram images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286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65030"/>
            <a:ext cx="2949178" cy="973015"/>
          </a:xfrm>
        </p:spPr>
        <p:txBody>
          <a:bodyPr anchor="b">
            <a:normAutofit/>
          </a:bodyPr>
          <a:lstStyle/>
          <a:p>
            <a:r>
              <a:rPr lang="en-US"/>
              <a:t>2. Dataset Details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6C495D58-2076-3DB5-BC0F-3CAADE825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3887391" y="1988683"/>
            <a:ext cx="4629150" cy="3448715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58966AF-D78C-E83F-1B3E-5C076ED18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637692"/>
            <a:ext cx="2949178" cy="3231296"/>
          </a:xfrm>
        </p:spPr>
        <p:txBody>
          <a:bodyPr>
            <a:normAutofit/>
          </a:bodyPr>
          <a:lstStyle/>
          <a:p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Plates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br>
              <a:rPr lang="en-US" altLang="zh-CN" dirty="0"/>
            </a:b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Totally</a:t>
            </a:r>
            <a:r>
              <a:rPr lang="zh-CN" altLang="en-US" dirty="0"/>
              <a:t> </a:t>
            </a:r>
            <a:r>
              <a:rPr lang="en-US" altLang="zh-CN" dirty="0"/>
              <a:t>53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br>
              <a:rPr lang="en-US" altLang="zh-CN" dirty="0"/>
            </a:b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10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8604"/>
            <a:ext cx="6315488" cy="1243418"/>
          </a:xfrm>
        </p:spPr>
        <p:txBody>
          <a:bodyPr/>
          <a:lstStyle/>
          <a:p>
            <a:r>
              <a:rPr lang="en-US" dirty="0"/>
              <a:t>3. EDA (Exploratory Data Analysis) Outcomes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BF41078-F088-49B3-A1AF-878989F4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</a:p>
          <a:p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8DBDBC-3EE6-0711-88F5-DD9400161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24823"/>
            <a:ext cx="5844209" cy="42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8604"/>
            <a:ext cx="6315488" cy="1243418"/>
          </a:xfrm>
        </p:spPr>
        <p:txBody>
          <a:bodyPr/>
          <a:lstStyle/>
          <a:p>
            <a:r>
              <a:rPr lang="en-US" dirty="0"/>
              <a:t>3. EDA (Exploratory Data Analysis) Outcomes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BF41078-F088-49B3-A1AF-878989F4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Flip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9EC449-B41B-1696-51E2-2F190A90F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2331753"/>
            <a:ext cx="4948698" cy="43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2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8604"/>
            <a:ext cx="6315488" cy="1243418"/>
          </a:xfrm>
        </p:spPr>
        <p:txBody>
          <a:bodyPr/>
          <a:lstStyle/>
          <a:p>
            <a:r>
              <a:rPr lang="en-US" dirty="0"/>
              <a:t>3. EDA (Exploratory Data Analysis) Outcomes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BF41078-F088-49B3-A1AF-878989F4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D5D5D5"/>
                </a:solidFill>
                <a:latin typeface="Roboto" panose="02000000000000000000" pitchFamily="2" charset="0"/>
              </a:rPr>
              <a:t>T</a:t>
            </a:r>
            <a:r>
              <a:rPr lang="en-AU" altLang="zh-C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he minimum or maximum values in an image matrix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031D62-236E-6294-4D4F-ED5342AC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678817"/>
            <a:ext cx="7772400" cy="316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6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8604"/>
            <a:ext cx="6315488" cy="1243418"/>
          </a:xfrm>
        </p:spPr>
        <p:txBody>
          <a:bodyPr/>
          <a:lstStyle/>
          <a:p>
            <a:r>
              <a:rPr lang="en-US" dirty="0"/>
              <a:t>3. EDA (Exploratory Data Analysis) Outcomes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BF41078-F088-49B3-A1AF-878989F4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D5D5D5"/>
                </a:solidFill>
                <a:latin typeface="Roboto" panose="02000000000000000000" pitchFamily="2" charset="0"/>
              </a:rPr>
              <a:t>G</a:t>
            </a:r>
            <a:r>
              <a:rPr lang="en-AU" altLang="zh-CN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rayscale</a:t>
            </a:r>
            <a:r>
              <a:rPr lang="en-AU" altLang="zh-C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image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EB11E-7345-23BB-87A8-2F75657A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65" y="2667779"/>
            <a:ext cx="7772400" cy="40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0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3E3-34C1-46DC-9731-4795FD4A0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8604"/>
            <a:ext cx="6315488" cy="1243418"/>
          </a:xfrm>
        </p:spPr>
        <p:txBody>
          <a:bodyPr/>
          <a:lstStyle/>
          <a:p>
            <a:r>
              <a:rPr lang="en-US" dirty="0"/>
              <a:t>3. EDA (Exploratory Data Analysis) Outcomes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BF41078-F088-49B3-A1AF-878989F4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7616"/>
            <a:ext cx="7886700" cy="4351338"/>
          </a:xfrm>
        </p:spPr>
        <p:txBody>
          <a:bodyPr/>
          <a:lstStyle/>
          <a:p>
            <a:r>
              <a:rPr lang="en-US" altLang="zh-CN" dirty="0"/>
              <a:t>5,</a:t>
            </a:r>
            <a:r>
              <a:rPr lang="zh-CN" altLang="en-US" dirty="0"/>
              <a:t> </a:t>
            </a:r>
            <a:r>
              <a:rPr lang="en-AU" altLang="zh-C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Gradient Image and histogram of the </a:t>
            </a:r>
            <a:r>
              <a:rPr lang="en-AU" altLang="zh-CN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iamages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5C206B-7257-B0AB-D8B6-EEFA1CE74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9" y="2449698"/>
            <a:ext cx="2675814" cy="16179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DC319E-96C4-C0EB-C505-7446CD88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08" y="2449698"/>
            <a:ext cx="2675814" cy="1638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C61C1D-8790-0965-B3E0-CE91FDC17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30" y="4270018"/>
            <a:ext cx="2675814" cy="16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2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owson">
      <a:dk1>
        <a:srgbClr val="000000"/>
      </a:dk1>
      <a:lt1>
        <a:srgbClr val="FFFFFF"/>
      </a:lt1>
      <a:dk2>
        <a:srgbClr val="44546A"/>
      </a:dk2>
      <a:lt2>
        <a:srgbClr val="DDDDDD"/>
      </a:lt2>
      <a:accent1>
        <a:srgbClr val="FFBB00"/>
      </a:accent1>
      <a:accent2>
        <a:srgbClr val="DDDDDD"/>
      </a:accent2>
      <a:accent3>
        <a:srgbClr val="3C3C3C"/>
      </a:accent3>
      <a:accent4>
        <a:srgbClr val="FFC000"/>
      </a:accent4>
      <a:accent5>
        <a:srgbClr val="CC9900"/>
      </a:accent5>
      <a:accent6>
        <a:srgbClr val="70AD47"/>
      </a:accent6>
      <a:hlink>
        <a:srgbClr val="CC9900"/>
      </a:hlink>
      <a:folHlink>
        <a:srgbClr val="DDDDDD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 Charcoal.potx" id="{A10D2970-A675-42FF-86BD-60022CDB6C3D}" vid="{F0B54EFA-268C-40FD-8803-C3E6751DCDC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TUPPT-Graphite-43</Template>
  <TotalTime>6139</TotalTime>
  <Words>291</Words>
  <Application>Microsoft Macintosh PowerPoint</Application>
  <PresentationFormat>全屏显示(4:3)</PresentationFormat>
  <Paragraphs>40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Proxima Nova</vt:lpstr>
      <vt:lpstr>Arial</vt:lpstr>
      <vt:lpstr>Calibri</vt:lpstr>
      <vt:lpstr>Calibri Light</vt:lpstr>
      <vt:lpstr>Roboto</vt:lpstr>
      <vt:lpstr>Office Theme</vt:lpstr>
      <vt:lpstr>Custom Design</vt:lpstr>
      <vt:lpstr>4483/8995 CAPSTONE PROJECT PRESENTATION</vt:lpstr>
      <vt:lpstr>Table of Contents </vt:lpstr>
      <vt:lpstr>Introduction / Problem Statement</vt:lpstr>
      <vt:lpstr>2. Dataset Details</vt:lpstr>
      <vt:lpstr>3. EDA (Exploratory Data Analysis) Outcomes</vt:lpstr>
      <vt:lpstr>3. EDA (Exploratory Data Analysis) Outcomes</vt:lpstr>
      <vt:lpstr>3. EDA (Exploratory Data Analysis) Outcomes</vt:lpstr>
      <vt:lpstr>3. EDA (Exploratory Data Analysis) Outcomes</vt:lpstr>
      <vt:lpstr>3. EDA (Exploratory Data Analysis) Outcomes</vt:lpstr>
      <vt:lpstr>4. PDA Outcomes</vt:lpstr>
      <vt:lpstr>4. PDA (Predictive Data Analysis) Outcomes</vt:lpstr>
      <vt:lpstr>   5. Implementation and Deployment (TkInter/Flask/Streamlit) Plan and Status Update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rakshitha rao</dc:creator>
  <cp:lastModifiedBy>Jiahao.Hu</cp:lastModifiedBy>
  <cp:revision>15</cp:revision>
  <dcterms:created xsi:type="dcterms:W3CDTF">2019-03-14T01:12:25Z</dcterms:created>
  <dcterms:modified xsi:type="dcterms:W3CDTF">2023-10-23T23:01:06Z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f6fef03-d487-4433-8e43-6b81c0a1b7be_Enabled">
    <vt:lpwstr>true</vt:lpwstr>
  </property>
  <property fmtid="{D5CDD505-2E9C-101B-9397-08002B2CF9AE}" pid="3" name="MSIP_Label_bf6fef03-d487-4433-8e43-6b81c0a1b7be_SetDate">
    <vt:lpwstr>2023-04-26T00:57:11Z</vt:lpwstr>
  </property>
  <property fmtid="{D5CDD505-2E9C-101B-9397-08002B2CF9AE}" pid="4" name="MSIP_Label_bf6fef03-d487-4433-8e43-6b81c0a1b7be_Method">
    <vt:lpwstr>Standard</vt:lpwstr>
  </property>
  <property fmtid="{D5CDD505-2E9C-101B-9397-08002B2CF9AE}" pid="5" name="MSIP_Label_bf6fef03-d487-4433-8e43-6b81c0a1b7be_Name">
    <vt:lpwstr>Unclassified</vt:lpwstr>
  </property>
  <property fmtid="{D5CDD505-2E9C-101B-9397-08002B2CF9AE}" pid="6" name="MSIP_Label_bf6fef03-d487-4433-8e43-6b81c0a1b7be_SiteId">
    <vt:lpwstr>1daf5147-a543-4707-a2fb-2acf0b2a3936</vt:lpwstr>
  </property>
  <property fmtid="{D5CDD505-2E9C-101B-9397-08002B2CF9AE}" pid="7" name="MSIP_Label_bf6fef03-d487-4433-8e43-6b81c0a1b7be_ActionId">
    <vt:lpwstr>24dac2fe-ea53-43a1-86b4-5af1bf9b3648</vt:lpwstr>
  </property>
  <property fmtid="{D5CDD505-2E9C-101B-9397-08002B2CF9AE}" pid="8" name="MSIP_Label_bf6fef03-d487-4433-8e43-6b81c0a1b7be_ContentBits">
    <vt:lpwstr>0</vt:lpwstr>
  </property>
</Properties>
</file>